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88163" cy="100187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040" y="-3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85"/>
          <a:stretch/>
        </p:blipFill>
        <p:spPr bwMode="auto">
          <a:xfrm>
            <a:off x="467544" y="1340768"/>
            <a:ext cx="8208912" cy="5093901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508918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Схема расположения земельного участка с кадастровым номером 84:03:0020004:1803, площадью 24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кв.м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444208" y="404664"/>
            <a:ext cx="2520280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Приложение к распоряжению </a:t>
            </a:r>
          </a:p>
          <a:p>
            <a:pPr algn="just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Главы Таймырского Долгано-</a:t>
            </a:r>
          </a:p>
          <a:p>
            <a:pPr algn="just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Ненецкого муниципального района</a:t>
            </a:r>
          </a:p>
          <a:p>
            <a:pPr algn="just"/>
            <a:r>
              <a:rPr lang="ru-RU" sz="100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000" smtClean="0">
                <a:latin typeface="Times New Roman" pitchFamily="18" charset="0"/>
                <a:cs typeface="Times New Roman" pitchFamily="18" charset="0"/>
              </a:rPr>
              <a:t>т </a:t>
            </a:r>
            <a:r>
              <a:rPr lang="ru-RU" sz="1000" smtClean="0">
                <a:latin typeface="Times New Roman" pitchFamily="18" charset="0"/>
                <a:cs typeface="Times New Roman" pitchFamily="18" charset="0"/>
              </a:rPr>
              <a:t>09.10.2025 № 12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139952" y="3789040"/>
            <a:ext cx="93006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00" dirty="0" smtClean="0"/>
              <a:t>84:03:0020004:1803</a:t>
            </a:r>
            <a:endParaRPr lang="ru-RU" sz="700" dirty="0"/>
          </a:p>
        </p:txBody>
      </p:sp>
    </p:spTree>
    <p:extLst>
      <p:ext uri="{BB962C8B-B14F-4D97-AF65-F5344CB8AC3E}">
        <p14:creationId xmlns:p14="http://schemas.microsoft.com/office/powerpoint/2010/main" val="62945711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26</Words>
  <Application>Microsoft Office PowerPoint</Application>
  <PresentationFormat>Экран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Схема расположения земельного участка с кадастровым номером 84:03:0020004:1803, площадью 24 кв.м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Кучинова Ирина Владимировна</dc:creator>
  <cp:lastModifiedBy>kotlyarova</cp:lastModifiedBy>
  <cp:revision>11</cp:revision>
  <cp:lastPrinted>2025-10-10T02:47:11Z</cp:lastPrinted>
  <dcterms:created xsi:type="dcterms:W3CDTF">2024-03-05T09:02:29Z</dcterms:created>
  <dcterms:modified xsi:type="dcterms:W3CDTF">2025-10-10T02:47:14Z</dcterms:modified>
</cp:coreProperties>
</file>