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88163" cy="100187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040" y="-31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10.10.2025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Grp="1" noChangeAspect="1" noChangeArrowheads="1"/>
          </p:cNvPicPr>
          <p:nvPr>
            <p:ph idx="1"/>
          </p:nvPr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7385"/>
          <a:stretch/>
        </p:blipFill>
        <p:spPr bwMode="auto">
          <a:xfrm>
            <a:off x="467544" y="1340768"/>
            <a:ext cx="8208912" cy="5093901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908720"/>
            <a:ext cx="8229600" cy="508918"/>
          </a:xfrm>
        </p:spPr>
        <p:txBody>
          <a:bodyPr>
            <a:normAutofit/>
          </a:bodyPr>
          <a:lstStyle/>
          <a:p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Схема расположения земельного участка с кадастровым номером 84:03:0020004:1803, площадью 24 </a:t>
            </a:r>
            <a:r>
              <a:rPr lang="ru-RU" sz="1400" dirty="0" err="1" smtClean="0">
                <a:latin typeface="Times New Roman" pitchFamily="18" charset="0"/>
                <a:cs typeface="Times New Roman" pitchFamily="18" charset="0"/>
              </a:rPr>
              <a:t>кв.м</a:t>
            </a:r>
            <a:endParaRPr lang="ru-RU" sz="1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Заголовок 1"/>
          <p:cNvSpPr txBox="1">
            <a:spLocks/>
          </p:cNvSpPr>
          <p:nvPr/>
        </p:nvSpPr>
        <p:spPr>
          <a:xfrm>
            <a:off x="6444208" y="404664"/>
            <a:ext cx="2520280" cy="50891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ru-RU" sz="1000" dirty="0" smtClean="0">
                <a:latin typeface="Times New Roman" pitchFamily="18" charset="0"/>
                <a:cs typeface="Times New Roman" pitchFamily="18" charset="0"/>
              </a:rPr>
              <a:t>Приложение к распоряжению </a:t>
            </a:r>
          </a:p>
          <a:p>
            <a:pPr algn="just"/>
            <a:r>
              <a:rPr lang="ru-RU" sz="1000" dirty="0" smtClean="0">
                <a:latin typeface="Times New Roman" pitchFamily="18" charset="0"/>
                <a:cs typeface="Times New Roman" pitchFamily="18" charset="0"/>
              </a:rPr>
              <a:t>Главы Таймырского Долгано-</a:t>
            </a:r>
          </a:p>
          <a:p>
            <a:pPr algn="just"/>
            <a:r>
              <a:rPr lang="ru-RU" sz="1000" dirty="0" smtClean="0">
                <a:latin typeface="Times New Roman" pitchFamily="18" charset="0"/>
                <a:cs typeface="Times New Roman" pitchFamily="18" charset="0"/>
              </a:rPr>
              <a:t>Ненецкого муниципального района</a:t>
            </a:r>
          </a:p>
          <a:p>
            <a:pPr algn="just"/>
            <a:r>
              <a:rPr lang="ru-RU" sz="1000"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sz="1000" smtClean="0">
                <a:latin typeface="Times New Roman" pitchFamily="18" charset="0"/>
                <a:cs typeface="Times New Roman" pitchFamily="18" charset="0"/>
              </a:rPr>
              <a:t>т </a:t>
            </a:r>
            <a:r>
              <a:rPr lang="ru-RU" sz="1000" smtClean="0">
                <a:latin typeface="Times New Roman" pitchFamily="18" charset="0"/>
                <a:cs typeface="Times New Roman" pitchFamily="18" charset="0"/>
              </a:rPr>
              <a:t>09.10.2025 № 12</a:t>
            </a:r>
            <a:endParaRPr lang="ru-RU" sz="1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139952" y="3789040"/>
            <a:ext cx="93006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700" dirty="0" smtClean="0"/>
              <a:t>84:03:0020004:1803</a:t>
            </a:r>
            <a:endParaRPr lang="ru-RU" sz="700" dirty="0"/>
          </a:p>
        </p:txBody>
      </p:sp>
    </p:spTree>
    <p:extLst>
      <p:ext uri="{BB962C8B-B14F-4D97-AF65-F5344CB8AC3E}">
        <p14:creationId xmlns:p14="http://schemas.microsoft.com/office/powerpoint/2010/main" val="629457117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117</TotalTime>
  <Words>26</Words>
  <Application>Microsoft Office PowerPoint</Application>
  <PresentationFormat>Экран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Схема расположения земельного участка с кадастровым номером 84:03:0020004:1803, площадью 24 кв.м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Кучинова Ирина Владимировна</dc:creator>
  <cp:lastModifiedBy>kotlyarova</cp:lastModifiedBy>
  <cp:revision>11</cp:revision>
  <cp:lastPrinted>2025-10-10T02:47:11Z</cp:lastPrinted>
  <dcterms:created xsi:type="dcterms:W3CDTF">2024-03-05T09:02:29Z</dcterms:created>
  <dcterms:modified xsi:type="dcterms:W3CDTF">2025-10-10T02:47:14Z</dcterms:modified>
</cp:coreProperties>
</file>

<file path=docProps/thumbnail.jpeg>
</file>